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004000" cy="18288000"/>
  <p:notesSz cx="6858000" cy="9144000"/>
  <p:defaultTextStyle>
    <a:defPPr>
      <a:defRPr lang="ja-JP"/>
    </a:defPPr>
    <a:lvl1pPr marL="0" algn="l" defTabSz="1117277" rtl="0" eaLnBrk="1" latinLnBrk="0" hangingPunct="1">
      <a:defRPr kumimoji="1" sz="4400" kern="1200">
        <a:solidFill>
          <a:schemeClr val="tx1"/>
        </a:solidFill>
        <a:latin typeface="+mn-lt"/>
        <a:ea typeface="+mn-ea"/>
        <a:cs typeface="+mn-cs"/>
      </a:defRPr>
    </a:lvl1pPr>
    <a:lvl2pPr marL="1117277" algn="l" defTabSz="1117277" rtl="0" eaLnBrk="1" latinLnBrk="0" hangingPunct="1">
      <a:defRPr kumimoji="1" sz="4400" kern="1200">
        <a:solidFill>
          <a:schemeClr val="tx1"/>
        </a:solidFill>
        <a:latin typeface="+mn-lt"/>
        <a:ea typeface="+mn-ea"/>
        <a:cs typeface="+mn-cs"/>
      </a:defRPr>
    </a:lvl2pPr>
    <a:lvl3pPr marL="2234551" algn="l" defTabSz="1117277" rtl="0" eaLnBrk="1" latinLnBrk="0" hangingPunct="1">
      <a:defRPr kumimoji="1" sz="4400" kern="1200">
        <a:solidFill>
          <a:schemeClr val="tx1"/>
        </a:solidFill>
        <a:latin typeface="+mn-lt"/>
        <a:ea typeface="+mn-ea"/>
        <a:cs typeface="+mn-cs"/>
      </a:defRPr>
    </a:lvl3pPr>
    <a:lvl4pPr marL="3351827" algn="l" defTabSz="1117277" rtl="0" eaLnBrk="1" latinLnBrk="0" hangingPunct="1">
      <a:defRPr kumimoji="1" sz="4400" kern="1200">
        <a:solidFill>
          <a:schemeClr val="tx1"/>
        </a:solidFill>
        <a:latin typeface="+mn-lt"/>
        <a:ea typeface="+mn-ea"/>
        <a:cs typeface="+mn-cs"/>
      </a:defRPr>
    </a:lvl4pPr>
    <a:lvl5pPr marL="4469104" algn="l" defTabSz="1117277" rtl="0" eaLnBrk="1" latinLnBrk="0" hangingPunct="1">
      <a:defRPr kumimoji="1" sz="4400" kern="1200">
        <a:solidFill>
          <a:schemeClr val="tx1"/>
        </a:solidFill>
        <a:latin typeface="+mn-lt"/>
        <a:ea typeface="+mn-ea"/>
        <a:cs typeface="+mn-cs"/>
      </a:defRPr>
    </a:lvl5pPr>
    <a:lvl6pPr marL="5586380" algn="l" defTabSz="1117277" rtl="0" eaLnBrk="1" latinLnBrk="0" hangingPunct="1">
      <a:defRPr kumimoji="1" sz="4400" kern="1200">
        <a:solidFill>
          <a:schemeClr val="tx1"/>
        </a:solidFill>
        <a:latin typeface="+mn-lt"/>
        <a:ea typeface="+mn-ea"/>
        <a:cs typeface="+mn-cs"/>
      </a:defRPr>
    </a:lvl6pPr>
    <a:lvl7pPr marL="6703655" algn="l" defTabSz="1117277" rtl="0" eaLnBrk="1" latinLnBrk="0" hangingPunct="1">
      <a:defRPr kumimoji="1" sz="4400" kern="1200">
        <a:solidFill>
          <a:schemeClr val="tx1"/>
        </a:solidFill>
        <a:latin typeface="+mn-lt"/>
        <a:ea typeface="+mn-ea"/>
        <a:cs typeface="+mn-cs"/>
      </a:defRPr>
    </a:lvl7pPr>
    <a:lvl8pPr marL="7820931" algn="l" defTabSz="1117277" rtl="0" eaLnBrk="1" latinLnBrk="0" hangingPunct="1">
      <a:defRPr kumimoji="1" sz="4400" kern="1200">
        <a:solidFill>
          <a:schemeClr val="tx1"/>
        </a:solidFill>
        <a:latin typeface="+mn-lt"/>
        <a:ea typeface="+mn-ea"/>
        <a:cs typeface="+mn-cs"/>
      </a:defRPr>
    </a:lvl8pPr>
    <a:lvl9pPr marL="8938205" algn="l" defTabSz="1117277" rtl="0" eaLnBrk="1" latinLnBrk="0" hangingPunct="1">
      <a:defRPr kumimoji="1" sz="4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" d="100"/>
          <a:sy n="10" d="100"/>
        </p:scale>
        <p:origin x="-3184" y="-1464"/>
      </p:cViewPr>
      <p:guideLst>
        <p:guide orient="horz" pos="5760"/>
        <p:guide pos="100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00300" y="5681140"/>
            <a:ext cx="27203400" cy="392006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00600" y="10363200"/>
            <a:ext cx="22402800" cy="4673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17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234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351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469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586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703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820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938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68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03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3202900" y="732377"/>
            <a:ext cx="7200900" cy="1560406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600200" y="732377"/>
            <a:ext cx="21069300" cy="1560406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19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00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28097" y="11751740"/>
            <a:ext cx="27203400" cy="3632200"/>
          </a:xfrm>
        </p:spPr>
        <p:txBody>
          <a:bodyPr anchor="t"/>
          <a:lstStyle>
            <a:lvl1pPr algn="l">
              <a:defRPr sz="98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28097" y="7751244"/>
            <a:ext cx="27203400" cy="4000499"/>
          </a:xfrm>
        </p:spPr>
        <p:txBody>
          <a:bodyPr anchor="b"/>
          <a:lstStyle>
            <a:lvl1pPr marL="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1pPr>
            <a:lvl2pPr marL="111727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2pPr>
            <a:lvl3pPr marL="2234551" indent="0">
              <a:buNone/>
              <a:defRPr sz="3900">
                <a:solidFill>
                  <a:schemeClr val="tx1">
                    <a:tint val="75000"/>
                  </a:schemeClr>
                </a:solidFill>
              </a:defRPr>
            </a:lvl3pPr>
            <a:lvl4pPr marL="3351827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4pPr>
            <a:lvl5pPr marL="4469104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5pPr>
            <a:lvl6pPr marL="558638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6pPr>
            <a:lvl7pPr marL="6703655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7pPr>
            <a:lvl8pPr marL="7820931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8pPr>
            <a:lvl9pPr marL="8938205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51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600200" y="4267209"/>
            <a:ext cx="14135100" cy="12069235"/>
          </a:xfrm>
        </p:spPr>
        <p:txBody>
          <a:bodyPr/>
          <a:lstStyle>
            <a:lvl1pPr>
              <a:defRPr sz="6800"/>
            </a:lvl1pPr>
            <a:lvl2pPr>
              <a:defRPr sz="59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268700" y="4267209"/>
            <a:ext cx="14135100" cy="12069235"/>
          </a:xfrm>
        </p:spPr>
        <p:txBody>
          <a:bodyPr/>
          <a:lstStyle>
            <a:lvl1pPr>
              <a:defRPr sz="6800"/>
            </a:lvl1pPr>
            <a:lvl2pPr>
              <a:defRPr sz="59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00200" y="4093635"/>
            <a:ext cx="14140658" cy="1706032"/>
          </a:xfrm>
        </p:spPr>
        <p:txBody>
          <a:bodyPr anchor="b"/>
          <a:lstStyle>
            <a:lvl1pPr marL="0" indent="0">
              <a:buNone/>
              <a:defRPr sz="5900" b="1"/>
            </a:lvl1pPr>
            <a:lvl2pPr marL="1117277" indent="0">
              <a:buNone/>
              <a:defRPr sz="4900" b="1"/>
            </a:lvl2pPr>
            <a:lvl3pPr marL="2234551" indent="0">
              <a:buNone/>
              <a:defRPr sz="4400" b="1"/>
            </a:lvl3pPr>
            <a:lvl4pPr marL="3351827" indent="0">
              <a:buNone/>
              <a:defRPr sz="3900" b="1"/>
            </a:lvl4pPr>
            <a:lvl5pPr marL="4469104" indent="0">
              <a:buNone/>
              <a:defRPr sz="3900" b="1"/>
            </a:lvl5pPr>
            <a:lvl6pPr marL="5586380" indent="0">
              <a:buNone/>
              <a:defRPr sz="3900" b="1"/>
            </a:lvl6pPr>
            <a:lvl7pPr marL="6703655" indent="0">
              <a:buNone/>
              <a:defRPr sz="3900" b="1"/>
            </a:lvl7pPr>
            <a:lvl8pPr marL="7820931" indent="0">
              <a:buNone/>
              <a:defRPr sz="3900" b="1"/>
            </a:lvl8pPr>
            <a:lvl9pPr marL="8938205" indent="0">
              <a:buNone/>
              <a:defRPr sz="3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00200" y="5799667"/>
            <a:ext cx="14140658" cy="10536768"/>
          </a:xfrm>
        </p:spPr>
        <p:txBody>
          <a:bodyPr/>
          <a:lstStyle>
            <a:lvl1pPr>
              <a:defRPr sz="5900"/>
            </a:lvl1pPr>
            <a:lvl2pPr>
              <a:defRPr sz="4900"/>
            </a:lvl2pPr>
            <a:lvl3pPr>
              <a:defRPr sz="44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257597" y="4093635"/>
            <a:ext cx="14146214" cy="1706032"/>
          </a:xfrm>
        </p:spPr>
        <p:txBody>
          <a:bodyPr anchor="b"/>
          <a:lstStyle>
            <a:lvl1pPr marL="0" indent="0">
              <a:buNone/>
              <a:defRPr sz="5900" b="1"/>
            </a:lvl1pPr>
            <a:lvl2pPr marL="1117277" indent="0">
              <a:buNone/>
              <a:defRPr sz="4900" b="1"/>
            </a:lvl2pPr>
            <a:lvl3pPr marL="2234551" indent="0">
              <a:buNone/>
              <a:defRPr sz="4400" b="1"/>
            </a:lvl3pPr>
            <a:lvl4pPr marL="3351827" indent="0">
              <a:buNone/>
              <a:defRPr sz="3900" b="1"/>
            </a:lvl4pPr>
            <a:lvl5pPr marL="4469104" indent="0">
              <a:buNone/>
              <a:defRPr sz="3900" b="1"/>
            </a:lvl5pPr>
            <a:lvl6pPr marL="5586380" indent="0">
              <a:buNone/>
              <a:defRPr sz="3900" b="1"/>
            </a:lvl6pPr>
            <a:lvl7pPr marL="6703655" indent="0">
              <a:buNone/>
              <a:defRPr sz="3900" b="1"/>
            </a:lvl7pPr>
            <a:lvl8pPr marL="7820931" indent="0">
              <a:buNone/>
              <a:defRPr sz="3900" b="1"/>
            </a:lvl8pPr>
            <a:lvl9pPr marL="8938205" indent="0">
              <a:buNone/>
              <a:defRPr sz="3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257597" y="5799667"/>
            <a:ext cx="14146214" cy="10536768"/>
          </a:xfrm>
        </p:spPr>
        <p:txBody>
          <a:bodyPr/>
          <a:lstStyle>
            <a:lvl1pPr>
              <a:defRPr sz="5900"/>
            </a:lvl1pPr>
            <a:lvl2pPr>
              <a:defRPr sz="4900"/>
            </a:lvl2pPr>
            <a:lvl3pPr>
              <a:defRPr sz="44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26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87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9" y="728133"/>
            <a:ext cx="10529097" cy="3098800"/>
          </a:xfrm>
        </p:spPr>
        <p:txBody>
          <a:bodyPr anchor="b"/>
          <a:lstStyle>
            <a:lvl1pPr algn="l">
              <a:defRPr sz="4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512676" y="728143"/>
            <a:ext cx="17891125" cy="15608301"/>
          </a:xfrm>
        </p:spPr>
        <p:txBody>
          <a:bodyPr/>
          <a:lstStyle>
            <a:lvl1pPr>
              <a:defRPr sz="7800"/>
            </a:lvl1pPr>
            <a:lvl2pPr>
              <a:defRPr sz="6800"/>
            </a:lvl2pPr>
            <a:lvl3pPr>
              <a:defRPr sz="59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00209" y="3826943"/>
            <a:ext cx="10529097" cy="12509501"/>
          </a:xfrm>
        </p:spPr>
        <p:txBody>
          <a:bodyPr/>
          <a:lstStyle>
            <a:lvl1pPr marL="0" indent="0">
              <a:buNone/>
              <a:defRPr sz="3400"/>
            </a:lvl1pPr>
            <a:lvl2pPr marL="1117277" indent="0">
              <a:buNone/>
              <a:defRPr sz="2900"/>
            </a:lvl2pPr>
            <a:lvl3pPr marL="2234551" indent="0">
              <a:buNone/>
              <a:defRPr sz="2400"/>
            </a:lvl3pPr>
            <a:lvl4pPr marL="3351827" indent="0">
              <a:buNone/>
              <a:defRPr sz="2200"/>
            </a:lvl4pPr>
            <a:lvl5pPr marL="4469104" indent="0">
              <a:buNone/>
              <a:defRPr sz="2200"/>
            </a:lvl5pPr>
            <a:lvl6pPr marL="5586380" indent="0">
              <a:buNone/>
              <a:defRPr sz="2200"/>
            </a:lvl6pPr>
            <a:lvl7pPr marL="6703655" indent="0">
              <a:buNone/>
              <a:defRPr sz="2200"/>
            </a:lvl7pPr>
            <a:lvl8pPr marL="7820931" indent="0">
              <a:buNone/>
              <a:defRPr sz="2200"/>
            </a:lvl8pPr>
            <a:lvl9pPr marL="8938205" indent="0">
              <a:buNone/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18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73008" y="12801603"/>
            <a:ext cx="19202400" cy="1511301"/>
          </a:xfrm>
        </p:spPr>
        <p:txBody>
          <a:bodyPr anchor="b"/>
          <a:lstStyle>
            <a:lvl1pPr algn="l">
              <a:defRPr sz="4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273008" y="1634067"/>
            <a:ext cx="19202400" cy="10972800"/>
          </a:xfrm>
        </p:spPr>
        <p:txBody>
          <a:bodyPr/>
          <a:lstStyle>
            <a:lvl1pPr marL="0" indent="0">
              <a:buNone/>
              <a:defRPr sz="7800"/>
            </a:lvl1pPr>
            <a:lvl2pPr marL="1117277" indent="0">
              <a:buNone/>
              <a:defRPr sz="6800"/>
            </a:lvl2pPr>
            <a:lvl3pPr marL="2234551" indent="0">
              <a:buNone/>
              <a:defRPr sz="5900"/>
            </a:lvl3pPr>
            <a:lvl4pPr marL="3351827" indent="0">
              <a:buNone/>
              <a:defRPr sz="4900"/>
            </a:lvl4pPr>
            <a:lvl5pPr marL="4469104" indent="0">
              <a:buNone/>
              <a:defRPr sz="4900"/>
            </a:lvl5pPr>
            <a:lvl6pPr marL="5586380" indent="0">
              <a:buNone/>
              <a:defRPr sz="4900"/>
            </a:lvl6pPr>
            <a:lvl7pPr marL="6703655" indent="0">
              <a:buNone/>
              <a:defRPr sz="4900"/>
            </a:lvl7pPr>
            <a:lvl8pPr marL="7820931" indent="0">
              <a:buNone/>
              <a:defRPr sz="4900"/>
            </a:lvl8pPr>
            <a:lvl9pPr marL="8938205" indent="0">
              <a:buNone/>
              <a:defRPr sz="49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73008" y="14312904"/>
            <a:ext cx="19202400" cy="2146299"/>
          </a:xfrm>
        </p:spPr>
        <p:txBody>
          <a:bodyPr/>
          <a:lstStyle>
            <a:lvl1pPr marL="0" indent="0">
              <a:buNone/>
              <a:defRPr sz="3400"/>
            </a:lvl1pPr>
            <a:lvl2pPr marL="1117277" indent="0">
              <a:buNone/>
              <a:defRPr sz="2900"/>
            </a:lvl2pPr>
            <a:lvl3pPr marL="2234551" indent="0">
              <a:buNone/>
              <a:defRPr sz="2400"/>
            </a:lvl3pPr>
            <a:lvl4pPr marL="3351827" indent="0">
              <a:buNone/>
              <a:defRPr sz="2200"/>
            </a:lvl4pPr>
            <a:lvl5pPr marL="4469104" indent="0">
              <a:buNone/>
              <a:defRPr sz="2200"/>
            </a:lvl5pPr>
            <a:lvl6pPr marL="5586380" indent="0">
              <a:buNone/>
              <a:defRPr sz="2200"/>
            </a:lvl6pPr>
            <a:lvl7pPr marL="6703655" indent="0">
              <a:buNone/>
              <a:defRPr sz="2200"/>
            </a:lvl7pPr>
            <a:lvl8pPr marL="7820931" indent="0">
              <a:buNone/>
              <a:defRPr sz="2200"/>
            </a:lvl8pPr>
            <a:lvl9pPr marL="8938205" indent="0">
              <a:buNone/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85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600200" y="732368"/>
            <a:ext cx="28803600" cy="3048000"/>
          </a:xfrm>
          <a:prstGeom prst="rect">
            <a:avLst/>
          </a:prstGeom>
        </p:spPr>
        <p:txBody>
          <a:bodyPr vert="horz" lIns="223455" tIns="111729" rIns="223455" bIns="11172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00200" y="4267209"/>
            <a:ext cx="28803600" cy="12069235"/>
          </a:xfrm>
          <a:prstGeom prst="rect">
            <a:avLst/>
          </a:prstGeom>
        </p:spPr>
        <p:txBody>
          <a:bodyPr vert="horz" lIns="223455" tIns="111729" rIns="223455" bIns="11172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00200" y="16950276"/>
            <a:ext cx="7467600" cy="973667"/>
          </a:xfrm>
          <a:prstGeom prst="rect">
            <a:avLst/>
          </a:prstGeom>
        </p:spPr>
        <p:txBody>
          <a:bodyPr vert="horz" lIns="223455" tIns="111729" rIns="223455" bIns="111729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B5AFB-D1CA-9748-97BF-5FB483070554}" type="datetimeFigureOut">
              <a:rPr kumimoji="1" lang="ja-JP" altLang="en-US" smtClean="0"/>
              <a:t>9/18/14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934700" y="16950276"/>
            <a:ext cx="10134600" cy="973667"/>
          </a:xfrm>
          <a:prstGeom prst="rect">
            <a:avLst/>
          </a:prstGeom>
        </p:spPr>
        <p:txBody>
          <a:bodyPr vert="horz" lIns="223455" tIns="111729" rIns="223455" bIns="111729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2936200" y="16950276"/>
            <a:ext cx="7467600" cy="973667"/>
          </a:xfrm>
          <a:prstGeom prst="rect">
            <a:avLst/>
          </a:prstGeom>
        </p:spPr>
        <p:txBody>
          <a:bodyPr vert="horz" lIns="223455" tIns="111729" rIns="223455" bIns="111729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0D3C1-36D3-0447-BD3D-56D6301B4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64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17277" rtl="0" eaLnBrk="1" latinLnBrk="0" hangingPunct="1">
        <a:spcBef>
          <a:spcPct val="0"/>
        </a:spcBef>
        <a:buNone/>
        <a:defRPr kumimoji="1" sz="1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7957" indent="-837957" algn="l" defTabSz="1117277" rtl="0" eaLnBrk="1" latinLnBrk="0" hangingPunct="1">
        <a:spcBef>
          <a:spcPct val="20000"/>
        </a:spcBef>
        <a:buFont typeface="Arial"/>
        <a:buChar char="•"/>
        <a:defRPr kumimoji="1"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815573" indent="-698299" algn="l" defTabSz="1117277" rtl="0" eaLnBrk="1" latinLnBrk="0" hangingPunct="1">
        <a:spcBef>
          <a:spcPct val="20000"/>
        </a:spcBef>
        <a:buFont typeface="Arial"/>
        <a:buChar char="–"/>
        <a:defRPr kumimoji="1"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2793189" indent="-558638" algn="l" defTabSz="1117277" rtl="0" eaLnBrk="1" latinLnBrk="0" hangingPunct="1">
        <a:spcBef>
          <a:spcPct val="20000"/>
        </a:spcBef>
        <a:buFont typeface="Arial"/>
        <a:buChar char="•"/>
        <a:defRPr kumimoji="1"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3910466" indent="-558638" algn="l" defTabSz="1117277" rtl="0" eaLnBrk="1" latinLnBrk="0" hangingPunct="1">
        <a:spcBef>
          <a:spcPct val="20000"/>
        </a:spcBef>
        <a:buFont typeface="Arial"/>
        <a:buChar char="–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27742" indent="-558638" algn="l" defTabSz="1117277" rtl="0" eaLnBrk="1" latinLnBrk="0" hangingPunct="1">
        <a:spcBef>
          <a:spcPct val="20000"/>
        </a:spcBef>
        <a:buFont typeface="Arial"/>
        <a:buChar char="»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45016" indent="-558638" algn="l" defTabSz="1117277" rtl="0" eaLnBrk="1" latinLnBrk="0" hangingPunct="1">
        <a:spcBef>
          <a:spcPct val="20000"/>
        </a:spcBef>
        <a:buFont typeface="Arial"/>
        <a:buChar char="•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262293" indent="-558638" algn="l" defTabSz="1117277" rtl="0" eaLnBrk="1" latinLnBrk="0" hangingPunct="1">
        <a:spcBef>
          <a:spcPct val="20000"/>
        </a:spcBef>
        <a:buFont typeface="Arial"/>
        <a:buChar char="•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379569" indent="-558638" algn="l" defTabSz="1117277" rtl="0" eaLnBrk="1" latinLnBrk="0" hangingPunct="1">
        <a:spcBef>
          <a:spcPct val="20000"/>
        </a:spcBef>
        <a:buFont typeface="Arial"/>
        <a:buChar char="•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496846" indent="-558638" algn="l" defTabSz="1117277" rtl="0" eaLnBrk="1" latinLnBrk="0" hangingPunct="1">
        <a:spcBef>
          <a:spcPct val="20000"/>
        </a:spcBef>
        <a:buFont typeface="Arial"/>
        <a:buChar char="•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17277" rtl="0" eaLnBrk="1" latinLnBrk="0" hangingPunct="1"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117277" algn="l" defTabSz="1117277" rtl="0" eaLnBrk="1" latinLnBrk="0" hangingPunct="1"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2234551" algn="l" defTabSz="1117277" rtl="0" eaLnBrk="1" latinLnBrk="0" hangingPunct="1"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351827" algn="l" defTabSz="1117277" rtl="0" eaLnBrk="1" latinLnBrk="0" hangingPunct="1"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469104" algn="l" defTabSz="1117277" rtl="0" eaLnBrk="1" latinLnBrk="0" hangingPunct="1"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586380" algn="l" defTabSz="1117277" rtl="0" eaLnBrk="1" latinLnBrk="0" hangingPunct="1"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703655" algn="l" defTabSz="1117277" rtl="0" eaLnBrk="1" latinLnBrk="0" hangingPunct="1"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820931" algn="l" defTabSz="1117277" rtl="0" eaLnBrk="1" latinLnBrk="0" hangingPunct="1"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938205" algn="l" defTabSz="1117277" rtl="0" eaLnBrk="1" latinLnBrk="0" hangingPunct="1">
        <a:defRPr kumimoji="1" sz="4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u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967027"/>
            <a:ext cx="7416800" cy="7556500"/>
          </a:xfrm>
          <a:prstGeom prst="rect">
            <a:avLst/>
          </a:prstGeom>
        </p:spPr>
      </p:pic>
      <p:pic>
        <p:nvPicPr>
          <p:cNvPr id="4" name="図 3" descr="agri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7556500"/>
            <a:ext cx="7607300" cy="7556500"/>
          </a:xfrm>
          <a:prstGeom prst="rect">
            <a:avLst/>
          </a:prstGeom>
        </p:spPr>
      </p:pic>
      <p:pic>
        <p:nvPicPr>
          <p:cNvPr id="8" name="図 7" descr="u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0" y="4745277"/>
            <a:ext cx="25400000" cy="8077200"/>
          </a:xfrm>
          <a:prstGeom prst="rect">
            <a:avLst/>
          </a:prstGeom>
        </p:spPr>
      </p:pic>
      <p:pic>
        <p:nvPicPr>
          <p:cNvPr id="10" name="図 9" descr="ut_en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0" y="14147800"/>
            <a:ext cx="292100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09206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>agricocoon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renkei renkei</dc:creator>
  <cp:lastModifiedBy>renkei renkei</cp:lastModifiedBy>
  <cp:revision>4</cp:revision>
  <dcterms:created xsi:type="dcterms:W3CDTF">2014-09-18T04:27:06Z</dcterms:created>
  <dcterms:modified xsi:type="dcterms:W3CDTF">2014-09-18T05:05:20Z</dcterms:modified>
</cp:coreProperties>
</file>